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1"/>
    <p:sldMasterId id="2147483700" r:id="rId2"/>
  </p:sldMasterIdLst>
  <p:notesMasterIdLst>
    <p:notesMasterId r:id="rId8"/>
  </p:notesMasterIdLst>
  <p:handoutMasterIdLst>
    <p:handoutMasterId r:id="rId9"/>
  </p:handoutMasterIdLst>
  <p:sldIdLst>
    <p:sldId id="256" r:id="rId3"/>
    <p:sldId id="345" r:id="rId4"/>
    <p:sldId id="411" r:id="rId5"/>
    <p:sldId id="416" r:id="rId6"/>
    <p:sldId id="417" r:id="rId7"/>
  </p:sldIdLst>
  <p:sldSz cx="9144000" cy="5143500" type="screen16x9"/>
  <p:notesSz cx="6797675" cy="9926638"/>
  <p:embeddedFontLst>
    <p:embeddedFont>
      <p:font typeface="Avenir Next Cyr" panose="020B0503020202090204" charset="-52"/>
      <p:regular r:id="rId10"/>
      <p:bold r:id="rId11"/>
      <p:italic r:id="rId12"/>
      <p:boldItalic r:id="rId13"/>
    </p:embeddedFont>
    <p:embeddedFont>
      <p:font typeface="MV Boli" panose="02000500030200090000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2A00"/>
    <a:srgbClr val="FF481D"/>
    <a:srgbClr val="FF3101"/>
    <a:srgbClr val="7087B0"/>
    <a:srgbClr val="FF643F"/>
    <a:srgbClr val="FF3E11"/>
    <a:srgbClr val="EE2D00"/>
    <a:srgbClr val="FF552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5" autoAdjust="0"/>
    <p:restoredTop sz="88488" autoAdjust="0"/>
  </p:normalViewPr>
  <p:slideViewPr>
    <p:cSldViewPr showGuides="1">
      <p:cViewPr varScale="1">
        <p:scale>
          <a:sx n="146" d="100"/>
          <a:sy n="146" d="100"/>
        </p:scale>
        <p:origin x="162" y="162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79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03.09.2022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7" r:id="rId15"/>
    <p:sldLayoutId id="2147483695" r:id="rId16"/>
    <p:sldLayoutId id="2147483699" r:id="rId17"/>
    <p:sldLayoutId id="2147483722" r:id="rId18"/>
    <p:sldLayoutId id="2147483728" r:id="rId19"/>
    <p:sldLayoutId id="2147483732" r:id="rId20"/>
    <p:sldLayoutId id="2147483725" r:id="rId21"/>
    <p:sldLayoutId id="2147483729" r:id="rId22"/>
    <p:sldLayoutId id="2147483727" r:id="rId23"/>
    <p:sldLayoutId id="2147483730" r:id="rId24"/>
    <p:sldLayoutId id="2147483724" r:id="rId25"/>
    <p:sldLayoutId id="2147483726" r:id="rId26"/>
    <p:sldLayoutId id="2147483731" r:id="rId27"/>
    <p:sldLayoutId id="2147483698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936" y="1792883"/>
            <a:ext cx="7756127" cy="1200329"/>
          </a:xfrm>
        </p:spPr>
        <p:txBody>
          <a:bodyPr/>
          <a:lstStyle/>
          <a:p>
            <a:r>
              <a:rPr lang="ru-RU" dirty="0" smtClean="0"/>
              <a:t>ОЦЕНОЧНЫЕ МАТЕРИАЛЫ ПО ПРАКТИКАМ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004048" y="4731991"/>
            <a:ext cx="3456384" cy="288032"/>
          </a:xfrm>
        </p:spPr>
        <p:txBody>
          <a:bodyPr/>
          <a:lstStyle/>
          <a:p>
            <a:r>
              <a:rPr lang="ru-RU" dirty="0" smtClean="0"/>
              <a:t>Начальник Учебного Управления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95536" y="4731990"/>
            <a:ext cx="4176464" cy="287337"/>
          </a:xfrm>
        </p:spPr>
        <p:txBody>
          <a:bodyPr/>
          <a:lstStyle/>
          <a:p>
            <a:r>
              <a:rPr lang="ru-RU" dirty="0" smtClean="0"/>
              <a:t>Макаревич Елена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33982"/>
            <a:ext cx="7787208" cy="63757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8" name="Picture 2" descr="F:\! УС 31.08.18\мэ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50320"/>
            <a:ext cx="720000" cy="8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Номер слайда 8"/>
          <p:cNvSpPr txBox="1">
            <a:spLocks/>
          </p:cNvSpPr>
          <p:nvPr/>
        </p:nvSpPr>
        <p:spPr>
          <a:xfrm>
            <a:off x="8283926" y="4791955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46980"/>
            <a:ext cx="7787208" cy="868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r>
              <a:rPr lang="ru-RU" dirty="0" smtClean="0">
                <a:latin typeface="+mj-lt"/>
              </a:rPr>
              <a:t>Оценочные материалы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9582"/>
            <a:ext cx="8655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/>
              <a:t>Оценочные материалы по практике предназначены для оценки: достижения обучающимися запланированных результатов обучения по практике, этапа формирования запланированных компетенций, прохождения практики</a:t>
            </a:r>
            <a:r>
              <a:rPr lang="ru-RU" sz="1600" dirty="0" smtClean="0"/>
              <a:t>.</a:t>
            </a:r>
          </a:p>
          <a:p>
            <a:pPr algn="just">
              <a:spcAft>
                <a:spcPts val="0"/>
              </a:spcAft>
            </a:pPr>
            <a:endParaRPr lang="ru-RU" sz="1600" dirty="0"/>
          </a:p>
          <a:p>
            <a:pPr algn="just">
              <a:spcAft>
                <a:spcPts val="0"/>
              </a:spcAft>
            </a:pPr>
            <a:r>
              <a:rPr lang="ru-RU" sz="1600" dirty="0"/>
              <a:t>Оценочные материалы по практике включают оценочные средства для проведения текущего контроля и промежуточной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9911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! УС 31.08.18\мэ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50320"/>
            <a:ext cx="720000" cy="8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Номер слайда 8"/>
          <p:cNvSpPr txBox="1">
            <a:spLocks/>
          </p:cNvSpPr>
          <p:nvPr/>
        </p:nvSpPr>
        <p:spPr>
          <a:xfrm>
            <a:off x="8283926" y="4791955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8EB61-9EBD-44E2-9C41-DDD2243C44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46980"/>
            <a:ext cx="7787208" cy="868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r>
              <a:rPr lang="ru-RU" dirty="0" smtClean="0">
                <a:latin typeface="+mj-lt"/>
              </a:rPr>
              <a:t>Основные практики в УП  </a:t>
            </a:r>
          </a:p>
          <a:p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бакалавриат</a:t>
            </a:r>
            <a:r>
              <a:rPr lang="ru-RU" dirty="0" smtClean="0">
                <a:latin typeface="+mj-lt"/>
              </a:rPr>
              <a:t> и </a:t>
            </a:r>
            <a:r>
              <a:rPr lang="ru-RU" dirty="0" err="1" smtClean="0">
                <a:latin typeface="+mj-lt"/>
              </a:rPr>
              <a:t>специалитет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0804"/>
              </p:ext>
            </p:extLst>
          </p:nvPr>
        </p:nvGraphicFramePr>
        <p:xfrm>
          <a:off x="251520" y="1059583"/>
          <a:ext cx="8640961" cy="37323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89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5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практики в УП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Форма ПА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Макет/пример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2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Бакалавриат</a:t>
                      </a:r>
                      <a:r>
                        <a:rPr lang="ru-RU" sz="1600" u="none" strike="noStrike" dirty="0">
                          <a:effectLst/>
                        </a:rPr>
                        <a:t> и </a:t>
                      </a:r>
                      <a:r>
                        <a:rPr lang="ru-RU" sz="1600" u="none" strike="noStrike" dirty="0" err="1">
                          <a:effectLst/>
                        </a:rPr>
                        <a:t>специалитет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Учебная практика: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ознакомительная практика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Макет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Учебная практика: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профилирующая практика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0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Типовой макет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0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Производственная практика: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практическая подготовка к профессиональной 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 с оценкой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Производственная практика: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преддипломная практика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1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Учебная или производственная практики: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другие типы практик (шаблон)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 с оценкой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! УС 31.08.18\мэ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50320"/>
            <a:ext cx="720000" cy="8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Номер слайда 8"/>
          <p:cNvSpPr txBox="1">
            <a:spLocks/>
          </p:cNvSpPr>
          <p:nvPr/>
        </p:nvSpPr>
        <p:spPr>
          <a:xfrm>
            <a:off x="8283926" y="4791955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8EB61-9EBD-44E2-9C41-DDD2243C44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46980"/>
            <a:ext cx="8460432" cy="868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r>
              <a:rPr lang="ru-RU" sz="3200" dirty="0"/>
              <a:t>Основные практики в </a:t>
            </a:r>
            <a:r>
              <a:rPr lang="ru-RU" sz="3200" dirty="0" smtClean="0"/>
              <a:t>УП  (магистратура)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240"/>
              </p:ext>
            </p:extLst>
          </p:nvPr>
        </p:nvGraphicFramePr>
        <p:xfrm>
          <a:off x="251520" y="1131590"/>
          <a:ext cx="8640961" cy="354013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89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5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практики в УП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Форма ПА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0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Макет/пример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Производственная практика: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преддипломная практика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8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Учебная или производственная практики: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другие типы практик (шаблон или пример НИР)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>
                          <a:effectLst/>
                        </a:rPr>
                        <a:t>Зачет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Зачет с оценкой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0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2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20437488BB16418984E6EDB3110FD6" ma:contentTypeVersion="1" ma:contentTypeDescription="Создание документа." ma:contentTypeScope="" ma:versionID="5bc97895cc7023ccfd99ad1304569884">
  <xsd:schema xmlns:xsd="http://www.w3.org/2001/XMLSchema" xmlns:xs="http://www.w3.org/2001/XMLSchema" xmlns:p="http://schemas.microsoft.com/office/2006/metadata/properties" xmlns:ns2="c951de7b-8716-4dd4-8845-53f070c1e5f3" targetNamespace="http://schemas.microsoft.com/office/2006/metadata/properties" ma:root="true" ma:fieldsID="440e6216501895a43590d79819645da4" ns2:_="">
    <xsd:import namespace="c951de7b-8716-4dd4-8845-53f070c1e5f3"/>
    <xsd:element name="properties">
      <xsd:complexType>
        <xsd:sequence>
          <xsd:element name="documentManagement">
            <xsd:complexType>
              <xsd:all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1de7b-8716-4dd4-8845-53f070c1e5f3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c951de7b-8716-4dd4-8845-53f070c1e5f3">norm</tag>
  </documentManagement>
</p:properties>
</file>

<file path=customXml/itemProps1.xml><?xml version="1.0" encoding="utf-8"?>
<ds:datastoreItem xmlns:ds="http://schemas.openxmlformats.org/officeDocument/2006/customXml" ds:itemID="{572F04BB-0DF6-4C9A-9D20-12373598BC5D}"/>
</file>

<file path=customXml/itemProps2.xml><?xml version="1.0" encoding="utf-8"?>
<ds:datastoreItem xmlns:ds="http://schemas.openxmlformats.org/officeDocument/2006/customXml" ds:itemID="{5E383496-650C-405A-9C12-161D9FB7B401}"/>
</file>

<file path=customXml/itemProps3.xml><?xml version="1.0" encoding="utf-8"?>
<ds:datastoreItem xmlns:ds="http://schemas.openxmlformats.org/officeDocument/2006/customXml" ds:itemID="{D9680979-D810-4DB2-AD84-44FA4828791B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3408</TotalTime>
  <Words>138</Words>
  <Application>Microsoft Office PowerPoint</Application>
  <PresentationFormat>Экран (16:9)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Avenir Next Cyr</vt:lpstr>
      <vt:lpstr>MV Boli</vt:lpstr>
      <vt:lpstr>Calibri</vt:lpstr>
      <vt:lpstr>Arial</vt:lpstr>
      <vt:lpstr>Times New Roman</vt:lpstr>
      <vt:lpstr>Verdana</vt:lpstr>
      <vt:lpstr>mpei_shablon_2000</vt:lpstr>
      <vt:lpstr>1_alena_shablon</vt:lpstr>
      <vt:lpstr>Презентация PowerPoint</vt:lpstr>
      <vt:lpstr>ОЦЕНОЧНЫЕ МАТЕРИАЛЫ ПО ПРАКТИКАМ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Оценочные материалы практик</dc:title>
  <dc:creator>TIGRA</dc:creator>
  <cp:lastModifiedBy>Елена Макаревич</cp:lastModifiedBy>
  <cp:revision>360</cp:revision>
  <cp:lastPrinted>2021-02-18T06:14:44Z</cp:lastPrinted>
  <dcterms:created xsi:type="dcterms:W3CDTF">2018-09-03T03:18:04Z</dcterms:created>
  <dcterms:modified xsi:type="dcterms:W3CDTF">2022-09-03T17:24:47Z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0x0101007E20437488BB16418984E6EDB3110FD6</vt:lpwstr>
  </property>
</Properties>
</file>